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5"/>
  </p:notesMasterIdLst>
  <p:sldIdLst>
    <p:sldId id="257" r:id="rId3"/>
    <p:sldId id="4954" r:id="rId4"/>
    <p:sldId id="5054" r:id="rId5"/>
    <p:sldId id="260" r:id="rId6"/>
    <p:sldId id="302" r:id="rId7"/>
    <p:sldId id="2134805744" r:id="rId8"/>
    <p:sldId id="366" r:id="rId9"/>
    <p:sldId id="2076137120" r:id="rId10"/>
    <p:sldId id="2134805723" r:id="rId11"/>
    <p:sldId id="2134805724" r:id="rId12"/>
    <p:sldId id="2134805725" r:id="rId13"/>
    <p:sldId id="2134805737" r:id="rId14"/>
    <p:sldId id="2134805738" r:id="rId15"/>
    <p:sldId id="2134805740" r:id="rId16"/>
    <p:sldId id="2134805731" r:id="rId17"/>
    <p:sldId id="2134805739" r:id="rId18"/>
    <p:sldId id="2134805770" r:id="rId19"/>
    <p:sldId id="2134805774" r:id="rId20"/>
    <p:sldId id="2543" r:id="rId21"/>
    <p:sldId id="2544" r:id="rId22"/>
    <p:sldId id="2545" r:id="rId23"/>
    <p:sldId id="2546" r:id="rId24"/>
    <p:sldId id="2552" r:id="rId25"/>
    <p:sldId id="2553" r:id="rId26"/>
    <p:sldId id="1910" r:id="rId27"/>
    <p:sldId id="2076138176" r:id="rId28"/>
    <p:sldId id="2548" r:id="rId29"/>
    <p:sldId id="2076138179" r:id="rId30"/>
    <p:sldId id="1938" r:id="rId31"/>
    <p:sldId id="2549" r:id="rId32"/>
    <p:sldId id="2554" r:id="rId33"/>
    <p:sldId id="1957" r:id="rId34"/>
    <p:sldId id="1958" r:id="rId35"/>
    <p:sldId id="2076138181" r:id="rId36"/>
    <p:sldId id="2076138180" r:id="rId37"/>
    <p:sldId id="1759" r:id="rId38"/>
    <p:sldId id="1760" r:id="rId39"/>
    <p:sldId id="2076138183" r:id="rId40"/>
    <p:sldId id="2076138190" r:id="rId41"/>
    <p:sldId id="2555" r:id="rId42"/>
    <p:sldId id="1927" r:id="rId43"/>
    <p:sldId id="1762" r:id="rId44"/>
    <p:sldId id="1936" r:id="rId45"/>
    <p:sldId id="1763" r:id="rId46"/>
    <p:sldId id="1786" r:id="rId47"/>
    <p:sldId id="1767" r:id="rId48"/>
    <p:sldId id="1787" r:id="rId49"/>
    <p:sldId id="2134805746" r:id="rId50"/>
    <p:sldId id="2134805747" r:id="rId51"/>
    <p:sldId id="2076138158" r:id="rId52"/>
    <p:sldId id="1769" r:id="rId53"/>
    <p:sldId id="2076138173" r:id="rId54"/>
    <p:sldId id="1965" r:id="rId55"/>
    <p:sldId id="2134805748" r:id="rId56"/>
    <p:sldId id="1963" r:id="rId57"/>
    <p:sldId id="1964" r:id="rId58"/>
    <p:sldId id="2076138182" r:id="rId59"/>
    <p:sldId id="2134805749" r:id="rId60"/>
    <p:sldId id="2134805750" r:id="rId61"/>
    <p:sldId id="2134805751" r:id="rId62"/>
    <p:sldId id="2134805752" r:id="rId63"/>
    <p:sldId id="1962" r:id="rId64"/>
    <p:sldId id="2134805753" r:id="rId65"/>
    <p:sldId id="1934" r:id="rId66"/>
    <p:sldId id="2134805754" r:id="rId67"/>
    <p:sldId id="2134805755" r:id="rId68"/>
    <p:sldId id="1942" r:id="rId69"/>
    <p:sldId id="1948" r:id="rId70"/>
    <p:sldId id="2134805771" r:id="rId71"/>
    <p:sldId id="2134805764" r:id="rId72"/>
    <p:sldId id="2134805765" r:id="rId73"/>
    <p:sldId id="1980" r:id="rId74"/>
    <p:sldId id="2134805766" r:id="rId75"/>
    <p:sldId id="2134805767" r:id="rId76"/>
    <p:sldId id="2134805768" r:id="rId77"/>
    <p:sldId id="2134805769" r:id="rId78"/>
    <p:sldId id="1941" r:id="rId79"/>
    <p:sldId id="2134805772" r:id="rId80"/>
    <p:sldId id="1959" r:id="rId81"/>
    <p:sldId id="2008" r:id="rId82"/>
    <p:sldId id="2540" r:id="rId83"/>
    <p:sldId id="1755" r:id="rId84"/>
    <p:sldId id="1756" r:id="rId85"/>
    <p:sldId id="2134805745" r:id="rId86"/>
    <p:sldId id="2134805773" r:id="rId87"/>
    <p:sldId id="2547" r:id="rId88"/>
    <p:sldId id="2134805756" r:id="rId89"/>
    <p:sldId id="2134805757" r:id="rId90"/>
    <p:sldId id="2563" r:id="rId91"/>
    <p:sldId id="2550" r:id="rId92"/>
    <p:sldId id="2076138189" r:id="rId93"/>
    <p:sldId id="1944" r:id="rId94"/>
    <p:sldId id="2134805758" r:id="rId95"/>
    <p:sldId id="2562" r:id="rId96"/>
    <p:sldId id="1976" r:id="rId97"/>
    <p:sldId id="1977" r:id="rId98"/>
    <p:sldId id="1978" r:id="rId99"/>
    <p:sldId id="1979" r:id="rId100"/>
    <p:sldId id="2134805759" r:id="rId101"/>
    <p:sldId id="1983" r:id="rId102"/>
    <p:sldId id="1984" r:id="rId103"/>
    <p:sldId id="2551" r:id="rId104"/>
    <p:sldId id="2134805760" r:id="rId105"/>
    <p:sldId id="1987" r:id="rId106"/>
    <p:sldId id="2076138185" r:id="rId107"/>
    <p:sldId id="1990" r:id="rId108"/>
    <p:sldId id="2134805761" r:id="rId109"/>
    <p:sldId id="1992" r:id="rId110"/>
    <p:sldId id="1993" r:id="rId111"/>
    <p:sldId id="2134805762" r:id="rId112"/>
    <p:sldId id="2134805763" r:id="rId113"/>
    <p:sldId id="1758"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134805774"/>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1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Thu, 4/6/2023 6:30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4/6/2023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7.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6.wmf"/></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0.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8.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BB5E2-D202-E7EA-D63F-093885F11B0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9BCA9B6-B690-9113-18D4-3D0256B51EAF}"/>
              </a:ext>
            </a:extLst>
          </p:cNvPr>
          <p:cNvPicPr>
            <a:picLocks noChangeAspect="1"/>
          </p:cNvPicPr>
          <p:nvPr/>
        </p:nvPicPr>
        <p:blipFill>
          <a:blip r:embed="rId2"/>
          <a:stretch>
            <a:fillRect/>
          </a:stretch>
        </p:blipFill>
        <p:spPr>
          <a:xfrm>
            <a:off x="914400" y="0"/>
            <a:ext cx="7315199" cy="5143500"/>
          </a:xfrm>
          <a:prstGeom prst="rect">
            <a:avLst/>
          </a:prstGeom>
        </p:spPr>
      </p:pic>
    </p:spTree>
    <p:extLst>
      <p:ext uri="{BB962C8B-B14F-4D97-AF65-F5344CB8AC3E}">
        <p14:creationId xmlns:p14="http://schemas.microsoft.com/office/powerpoint/2010/main" val="3351153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8688</TotalTime>
  <Words>22655</Words>
  <Application>Microsoft Office PowerPoint</Application>
  <PresentationFormat>On-screen Show (16:9)</PresentationFormat>
  <Paragraphs>1689</Paragraphs>
  <Slides>112</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112</vt:i4>
      </vt:variant>
    </vt:vector>
  </HeadingPairs>
  <TitlesOfParts>
    <vt:vector size="125"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197</cp:revision>
  <dcterms:created xsi:type="dcterms:W3CDTF">2015-09-28T19:52:00Z</dcterms:created>
  <dcterms:modified xsi:type="dcterms:W3CDTF">2023-04-06T11:38:20Z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